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𝐺</m:t>
                        </m:r>
                      </m:num>
                      <m:den>
                        <m:r>
                          <a:rPr lang="en-US" sz="2400" b="0" i="1" smtClean="0">
                            <a:solidFill>
                              <a:srgbClr val="000000"/>
                            </a:solidFill>
                            <a:latin typeface="Cambria Math" panose="02040503050406030204" pitchFamily="18" charset="0"/>
                          </a:rPr>
                          <m:t>𝐴</m:t>
                        </m:r>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4</m:t>
                        </m:r>
                        <m:r>
                          <a:rPr lang="en-US" sz="2400" b="0" i="1" smtClean="0">
                            <a:solidFill>
                              <a:srgbClr val="000000"/>
                            </a:solidFill>
                            <a:latin typeface="Cambria Math" panose="02040503050406030204" pitchFamily="18" charset="0"/>
                            <a:ea typeface="Cambria Math" panose="02040503050406030204" pitchFamily="18" charset="0"/>
                          </a:rPr>
                          <m:t>𝜋</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𝜆</m:t>
                            </m:r>
                          </m:e>
                          <m:sup>
                            <m:r>
                              <a:rPr lang="en-US" sz="2400" b="0" i="1" smtClean="0">
                                <a:solidFill>
                                  <a:srgbClr val="000000"/>
                                </a:solidFill>
                                <a:latin typeface="Cambria Math" panose="02040503050406030204" pitchFamily="18" charset="0"/>
                              </a:rPr>
                              <m:t>2</m:t>
                            </m:r>
                          </m:sup>
                        </m:sSup>
                      </m:den>
                    </m:f>
                  </m:oMath>
                </a14:m>
                <a:endParaRPr lang="en-US" sz="24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1</m:t>
                            </m:r>
                          </m:sub>
                        </m:sSub>
                      </m:num>
                      <m:den>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1</m:t>
                            </m:r>
                          </m:sub>
                        </m:sSub>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2</m:t>
                            </m:r>
                          </m:sub>
                        </m:sSub>
                      </m:num>
                      <m:den>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1179"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47352"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47352" y="1604302"/>
                <a:ext cx="7935242" cy="4243114"/>
              </a:xfrm>
              <a:blipFill>
                <a:blip r:embed="rId3"/>
                <a:stretch>
                  <a:fillRect l="-64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7334781" cy="4973353"/>
              </a:xfrm>
              <a:prstGeom prst="rect">
                <a:avLst/>
              </a:prstGeom>
              <a:blipFill>
                <a:blip r:embed="rId3"/>
                <a:stretch>
                  <a:fillRect l="-1384" t="-509" r="-103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6044</TotalTime>
  <Words>15138</Words>
  <Application>Microsoft Macintosh PowerPoint</Application>
  <PresentationFormat>Widescreen</PresentationFormat>
  <Paragraphs>2694</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847</cp:revision>
  <dcterms:created xsi:type="dcterms:W3CDTF">2021-07-06T18:24:07Z</dcterms:created>
  <dcterms:modified xsi:type="dcterms:W3CDTF">2021-09-12T23:47:16Z</dcterms:modified>
</cp:coreProperties>
</file>